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C9C5E3-3B37-41A9-8A89-E3D589970438}">
          <p14:sldIdLst>
            <p14:sldId id="256"/>
            <p14:sldId id="259"/>
            <p14:sldId id="257"/>
            <p14:sldId id="258"/>
            <p14:sldId id="260"/>
            <p14:sldId id="262"/>
            <p14:sldId id="261"/>
            <p14:sldId id="263"/>
            <p14:sldId id="264"/>
            <p14:sldId id="266"/>
            <p14:sldId id="267"/>
            <p14:sldId id="268"/>
            <p14:sldId id="265"/>
            <p14:sldId id="269"/>
            <p14:sldId id="270"/>
            <p14:sldId id="271"/>
            <p14:sldId id="272"/>
            <p14:sldId id="273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453" y="1"/>
            <a:ext cx="8352928" cy="73554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Steam:OS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Machine and Controller</a:t>
            </a:r>
            <a:endParaRPr lang="ru-RU" sz="4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461960"/>
            <a:ext cx="3347864" cy="681540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Ihor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Babarykin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4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4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8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5148064" cy="735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</a:t>
            </a:r>
            <a:endParaRPr lang="ru-RU" sz="6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4227934"/>
            <a:ext cx="5436097" cy="735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attention</a:t>
            </a:r>
            <a:endParaRPr lang="ru-RU" sz="6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0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6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6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</Words>
  <Application>Microsoft Office PowerPoint</Application>
  <PresentationFormat>Экран (16:9)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Steam:OS, Machine and Controller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Steam:OS, Machine and Controller</dc:title>
  <dc:creator>IGORGOD</dc:creator>
  <cp:lastModifiedBy>IGORGOD</cp:lastModifiedBy>
  <cp:revision>6</cp:revision>
  <dcterms:created xsi:type="dcterms:W3CDTF">2013-11-19T22:49:08Z</dcterms:created>
  <dcterms:modified xsi:type="dcterms:W3CDTF">2013-11-21T12:37:38Z</dcterms:modified>
</cp:coreProperties>
</file>