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696" y="-91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374000"/>
            <a:ext cx="907200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989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6456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989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32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374000"/>
            <a:ext cx="907164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374000"/>
            <a:ext cx="907200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32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6456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37400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374000"/>
            <a:ext cx="907164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9070200" cy="4988160"/>
          </a:xfrm>
          <a:prstGeom prst="rect">
            <a:avLst/>
          </a:prstGeom>
        </p:spPr>
      </p:sp>
      <p:pic>
        <p:nvPicPr>
          <p:cNvPr id="70" name="Изображение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8560" cy="755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 fill="freez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>
                <a:solidFill>
                  <a:srgbClr val="FFFF00"/>
                </a:solidFill>
              </a:rPr>
              <a:t>NANO IN COSMETICS AND PERSONAL CARE</a:t>
            </a:r>
            <a:r>
              <a:rPr lang="en-US" sz="3400" b="1" dirty="0" smtClean="0">
                <a:solidFill>
                  <a:srgbClr val="FFFF00"/>
                </a:solidFill>
              </a:rPr>
              <a:t>:</a:t>
            </a:r>
            <a:endParaRPr lang="ru-RU" sz="3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7201440" cy="1273778"/>
          </a:xfrm>
        </p:spPr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</a:rPr>
              <a:t>-silver </a:t>
            </a:r>
            <a:r>
              <a:rPr lang="en-US" sz="2400" dirty="0" err="1" smtClean="0">
                <a:solidFill>
                  <a:srgbClr val="FFC000"/>
                </a:solidFill>
              </a:rPr>
              <a:t>nanoparticles</a:t>
            </a:r>
            <a:r>
              <a:rPr lang="en-US" sz="2400" dirty="0" smtClean="0">
                <a:solidFill>
                  <a:srgbClr val="FFC000"/>
                </a:solidFill>
              </a:rPr>
              <a:t> are used in many personal care products,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 because they are very effective at killing bacteria;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Изображение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513" y="3600720"/>
            <a:ext cx="2736000" cy="3454560"/>
          </a:xfrm>
          <a:prstGeom prst="rect">
            <a:avLst/>
          </a:prstGeom>
        </p:spPr>
      </p:pic>
      <p:pic>
        <p:nvPicPr>
          <p:cNvPr id="5" name="Изображение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0298" y="3600720"/>
            <a:ext cx="2158560" cy="336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Изображение 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200" y="720000"/>
            <a:ext cx="4284360" cy="3503880"/>
          </a:xfrm>
          <a:prstGeom prst="rect">
            <a:avLst/>
          </a:prstGeom>
        </p:spPr>
      </p:pic>
      <p:pic>
        <p:nvPicPr>
          <p:cNvPr id="99" name="Изображение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000" y="2880000"/>
            <a:ext cx="4104720" cy="3814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3461" y="5170516"/>
            <a:ext cx="42627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/>
              <a:t>nano</a:t>
            </a:r>
            <a:r>
              <a:rPr lang="en-US" sz="5400" dirty="0" smtClean="0"/>
              <a:t> </a:t>
            </a:r>
            <a:r>
              <a:rPr lang="en-US" sz="5400" dirty="0" smtClean="0"/>
              <a:t>in </a:t>
            </a:r>
            <a:br>
              <a:rPr lang="en-US" sz="5400" dirty="0" smtClean="0"/>
            </a:br>
            <a:r>
              <a:rPr lang="en-US" sz="5400" dirty="0" smtClean="0"/>
              <a:t>curling tongs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20000" y="767160"/>
            <a:ext cx="2432160" cy="1607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800" b="1">
                <a:solidFill>
                  <a:srgbClr val="FFFFFF"/>
                </a:solidFill>
              </a:rPr>
              <a:t>NANO AND ENERGY:</a:t>
            </a:r>
            <a:endParaRPr/>
          </a:p>
          <a:p>
            <a:endParaRPr/>
          </a:p>
        </p:txBody>
      </p:sp>
      <p:pic>
        <p:nvPicPr>
          <p:cNvPr id="101" name="Изображение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0" y="3456000"/>
            <a:ext cx="3886560" cy="3598560"/>
          </a:xfrm>
          <a:prstGeom prst="rect">
            <a:avLst/>
          </a:prstGeom>
        </p:spPr>
      </p:pic>
      <p:pic>
        <p:nvPicPr>
          <p:cNvPr id="102" name="Изображение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00" y="576000"/>
            <a:ext cx="4390560" cy="3598560"/>
          </a:xfrm>
          <a:prstGeom prst="rect">
            <a:avLst/>
          </a:prstGeom>
        </p:spPr>
      </p:pic>
      <p:sp>
        <p:nvSpPr>
          <p:cNvPr id="103" name="CustomShape 2"/>
          <p:cNvSpPr/>
          <p:nvPr/>
        </p:nvSpPr>
        <p:spPr>
          <a:xfrm>
            <a:off x="72000" y="2448000"/>
            <a:ext cx="4822560" cy="494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ts val="3"/>
              </a:lnSpc>
            </a:pPr>
            <a:r>
              <a:rPr lang="ru-RU" sz="2800" b="1">
                <a:solidFill>
                  <a:srgbClr val="E6FF00"/>
                </a:solidFill>
                <a:latin typeface="Arial"/>
                <a:ea typeface="Arial"/>
              </a:rPr>
              <a:t>-solar panel 'wallpaper;</a:t>
            </a:r>
            <a:r>
              <a:rPr lang="ru-RU">
                <a:latin typeface="Arial"/>
                <a:ea typeface="Arial"/>
              </a:rPr>
              <a:t>'</a:t>
            </a:r>
            <a:endParaRPr/>
          </a:p>
        </p:txBody>
      </p:sp>
      <p:pic>
        <p:nvPicPr>
          <p:cNvPr id="104" name="Изображение 10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000" y="4608000"/>
            <a:ext cx="4390560" cy="25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Изображение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000" y="3816000"/>
            <a:ext cx="6838560" cy="3526560"/>
          </a:xfrm>
          <a:prstGeom prst="rect">
            <a:avLst/>
          </a:prstGeom>
        </p:spPr>
      </p:pic>
      <p:pic>
        <p:nvPicPr>
          <p:cNvPr id="106" name="Изображение 1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6000" y="360000"/>
            <a:ext cx="6766560" cy="2374560"/>
          </a:xfrm>
          <a:prstGeom prst="rect">
            <a:avLst/>
          </a:prstGeom>
        </p:spPr>
      </p:pic>
      <p:sp>
        <p:nvSpPr>
          <p:cNvPr id="107" name="CustomShape 1"/>
          <p:cNvSpPr/>
          <p:nvPr/>
        </p:nvSpPr>
        <p:spPr>
          <a:xfrm>
            <a:off x="3528000" y="3114720"/>
            <a:ext cx="3454560" cy="494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ts val="3"/>
              </a:lnSpc>
            </a:pPr>
            <a:r>
              <a:rPr lang="ru-RU" sz="2800" b="1">
                <a:solidFill>
                  <a:srgbClr val="E6FF00"/>
                </a:solidFill>
                <a:latin typeface="Arial"/>
                <a:ea typeface="Arial"/>
              </a:rPr>
              <a:t>-energy storage</a:t>
            </a:r>
            <a:r>
              <a:rPr lang="ru-RU">
                <a:latin typeface="Arial"/>
                <a:ea typeface="Arial"/>
              </a:rPr>
              <a:t>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Изображение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00" y="4032000"/>
            <a:ext cx="3166560" cy="2878560"/>
          </a:xfrm>
          <a:prstGeom prst="rect">
            <a:avLst/>
          </a:prstGeom>
        </p:spPr>
      </p:pic>
      <p:sp>
        <p:nvSpPr>
          <p:cNvPr id="109" name="CustomShape 1"/>
          <p:cNvSpPr/>
          <p:nvPr/>
        </p:nvSpPr>
        <p:spPr>
          <a:xfrm>
            <a:off x="3529440" y="513720"/>
            <a:ext cx="3598560" cy="494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ts val="3"/>
              </a:lnSpc>
            </a:pPr>
            <a:r>
              <a:rPr lang="ru-RU" sz="2800" b="1">
                <a:solidFill>
                  <a:srgbClr val="E6FF00"/>
                </a:solidFill>
                <a:latin typeface="Arial"/>
                <a:ea typeface="Arial"/>
              </a:rPr>
              <a:t>-energy saving</a:t>
            </a:r>
            <a:endParaRPr/>
          </a:p>
        </p:txBody>
      </p:sp>
      <p:pic>
        <p:nvPicPr>
          <p:cNvPr id="110" name="Изображение 1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4000" y="1440000"/>
            <a:ext cx="6334560" cy="2230560"/>
          </a:xfrm>
          <a:prstGeom prst="rect">
            <a:avLst/>
          </a:prstGeom>
        </p:spPr>
      </p:pic>
      <p:pic>
        <p:nvPicPr>
          <p:cNvPr id="111" name="Изображение 1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2000" y="4032000"/>
            <a:ext cx="5396760" cy="287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760000" y="480240"/>
            <a:ext cx="4146120" cy="1607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800" b="1">
                <a:solidFill>
                  <a:srgbClr val="E6FF00"/>
                </a:solidFill>
              </a:rPr>
              <a:t>NANO AND THE </a:t>
            </a:r>
            <a:endParaRPr/>
          </a:p>
          <a:p>
            <a:r>
              <a:rPr lang="ru-RU" sz="2800" b="1">
                <a:solidFill>
                  <a:srgbClr val="E6FF00"/>
                </a:solidFill>
              </a:rPr>
              <a:t>ENVIRONMENT:</a:t>
            </a:r>
            <a:endParaRPr/>
          </a:p>
          <a:p>
            <a:endParaRPr/>
          </a:p>
        </p:txBody>
      </p:sp>
      <p:pic>
        <p:nvPicPr>
          <p:cNvPr id="113" name="Изображение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" y="576000"/>
            <a:ext cx="4678560" cy="4030560"/>
          </a:xfrm>
          <a:prstGeom prst="rect">
            <a:avLst/>
          </a:prstGeom>
        </p:spPr>
      </p:pic>
      <p:pic>
        <p:nvPicPr>
          <p:cNvPr id="114" name="Изображение 1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00" y="5040000"/>
            <a:ext cx="4534560" cy="2256480"/>
          </a:xfrm>
          <a:prstGeom prst="rect">
            <a:avLst/>
          </a:prstGeom>
        </p:spPr>
      </p:pic>
      <p:pic>
        <p:nvPicPr>
          <p:cNvPr id="115" name="Изображение 1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0000" y="3096000"/>
            <a:ext cx="2158560" cy="4030560"/>
          </a:xfrm>
          <a:prstGeom prst="rect">
            <a:avLst/>
          </a:prstGeom>
        </p:spPr>
      </p:pic>
      <p:sp>
        <p:nvSpPr>
          <p:cNvPr id="116" name="CustomShape 2"/>
          <p:cNvSpPr/>
          <p:nvPr/>
        </p:nvSpPr>
        <p:spPr>
          <a:xfrm>
            <a:off x="5185440" y="2016000"/>
            <a:ext cx="5326560" cy="494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ts val="3"/>
              </a:lnSpc>
            </a:pPr>
            <a:r>
              <a:rPr lang="ru-RU" sz="2800" b="1">
                <a:solidFill>
                  <a:srgbClr val="FFFFFF"/>
                </a:solidFill>
                <a:latin typeface="Arial"/>
                <a:ea typeface="Arial"/>
              </a:rPr>
              <a:t>-better pollution sensors;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32000" y="5211720"/>
            <a:ext cx="3383640" cy="10508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800" b="1">
                <a:solidFill>
                  <a:srgbClr val="FFFFFF"/>
                </a:solidFill>
              </a:rPr>
              <a:t>-clean up systems</a:t>
            </a:r>
            <a:r>
              <a:rPr lang="ru-RU" sz="2800">
                <a:solidFill>
                  <a:srgbClr val="FFFFFF"/>
                </a:solidFill>
              </a:rPr>
              <a:t>;</a:t>
            </a:r>
            <a:endParaRPr/>
          </a:p>
          <a:p>
            <a:endParaRPr/>
          </a:p>
        </p:txBody>
      </p:sp>
      <p:pic>
        <p:nvPicPr>
          <p:cNvPr id="118" name="Изображение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" y="504000"/>
            <a:ext cx="3310560" cy="3166560"/>
          </a:xfrm>
          <a:prstGeom prst="rect">
            <a:avLst/>
          </a:prstGeom>
        </p:spPr>
      </p:pic>
      <p:pic>
        <p:nvPicPr>
          <p:cNvPr id="119" name="Изображение 1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0000" y="576000"/>
            <a:ext cx="5251680" cy="647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989829" y="3034080"/>
            <a:ext cx="2985811" cy="925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800" b="1" dirty="0">
                <a:solidFill>
                  <a:srgbClr val="FFFF00"/>
                </a:solidFill>
              </a:rPr>
              <a:t>-</a:t>
            </a:r>
            <a:r>
              <a:rPr lang="ru-RU" sz="2800" b="1" dirty="0" err="1">
                <a:solidFill>
                  <a:srgbClr val="FFFF00"/>
                </a:solidFill>
              </a:rPr>
              <a:t>cheap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and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portable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endParaRPr dirty="0"/>
          </a:p>
          <a:p>
            <a:r>
              <a:rPr lang="ru-RU" sz="2800" b="1" dirty="0" err="1">
                <a:solidFill>
                  <a:srgbClr val="FFFF00"/>
                </a:solidFill>
              </a:rPr>
              <a:t>water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treatment</a:t>
            </a:r>
            <a:endParaRPr dirty="0"/>
          </a:p>
          <a:p>
            <a:endParaRPr dirty="0"/>
          </a:p>
        </p:txBody>
      </p:sp>
      <p:pic>
        <p:nvPicPr>
          <p:cNvPr id="121" name="Изображение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" y="4536000"/>
            <a:ext cx="3526560" cy="2446560"/>
          </a:xfrm>
          <a:prstGeom prst="rect">
            <a:avLst/>
          </a:prstGeom>
        </p:spPr>
      </p:pic>
      <p:pic>
        <p:nvPicPr>
          <p:cNvPr id="122" name="Изображение 1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5200" y="593640"/>
            <a:ext cx="2907360" cy="2860920"/>
          </a:xfrm>
          <a:prstGeom prst="rect">
            <a:avLst/>
          </a:prstGeom>
        </p:spPr>
      </p:pic>
      <p:pic>
        <p:nvPicPr>
          <p:cNvPr id="123" name="Изображение 1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0000" y="4392000"/>
            <a:ext cx="4606560" cy="2590560"/>
          </a:xfrm>
          <a:prstGeom prst="rect">
            <a:avLst/>
          </a:prstGeom>
        </p:spPr>
      </p:pic>
      <p:pic>
        <p:nvPicPr>
          <p:cNvPr id="124" name="Изображение 1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000" y="504000"/>
            <a:ext cx="4535640" cy="244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259080" y="576000"/>
            <a:ext cx="3363480" cy="1151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>
                <a:solidFill>
                  <a:srgbClr val="FFFF00"/>
                </a:solidFill>
              </a:rPr>
              <a:t>NANO IN FOOD:</a:t>
            </a:r>
            <a:endParaRPr/>
          </a:p>
          <a:p>
            <a:endParaRPr/>
          </a:p>
        </p:txBody>
      </p:sp>
      <p:pic>
        <p:nvPicPr>
          <p:cNvPr id="126" name="Изображение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8000" y="1800000"/>
            <a:ext cx="3166560" cy="2446560"/>
          </a:xfrm>
          <a:prstGeom prst="rect">
            <a:avLst/>
          </a:prstGeom>
        </p:spPr>
      </p:pic>
      <p:pic>
        <p:nvPicPr>
          <p:cNvPr id="127" name="Изображение 1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00" y="2952000"/>
            <a:ext cx="3139200" cy="2878560"/>
          </a:xfrm>
          <a:prstGeom prst="rect">
            <a:avLst/>
          </a:prstGeom>
        </p:spPr>
      </p:pic>
      <p:sp>
        <p:nvSpPr>
          <p:cNvPr id="128" name="CustomShape 2"/>
          <p:cNvSpPr/>
          <p:nvPr/>
        </p:nvSpPr>
        <p:spPr>
          <a:xfrm>
            <a:off x="217080" y="2160000"/>
            <a:ext cx="2878560" cy="862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ts val="3"/>
              </a:lnSpc>
            </a:pPr>
            <a:r>
              <a:rPr lang="ru-RU" sz="2800" b="1">
                <a:solidFill>
                  <a:srgbClr val="FFFFFF"/>
                </a:solidFill>
                <a:latin typeface="Arial"/>
                <a:ea typeface="Arial"/>
              </a:rPr>
              <a:t>-nano nosh</a:t>
            </a:r>
            <a:r>
              <a:rPr lang="ru-RU" sz="2800">
                <a:solidFill>
                  <a:srgbClr val="FFFFFF"/>
                </a:solidFill>
                <a:latin typeface="Arial"/>
                <a:ea typeface="Arial"/>
              </a:rPr>
              <a:t>;</a:t>
            </a:r>
            <a:endParaRPr/>
          </a:p>
        </p:txBody>
      </p:sp>
      <p:pic>
        <p:nvPicPr>
          <p:cNvPr id="129" name="Изображение 1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000" y="4680000"/>
            <a:ext cx="2878560" cy="2374560"/>
          </a:xfrm>
          <a:prstGeom prst="rect">
            <a:avLst/>
          </a:prstGeom>
        </p:spPr>
      </p:pic>
      <p:sp>
        <p:nvSpPr>
          <p:cNvPr id="130" name="CustomShape 3"/>
          <p:cNvSpPr/>
          <p:nvPr/>
        </p:nvSpPr>
        <p:spPr>
          <a:xfrm>
            <a:off x="3672000" y="5472000"/>
            <a:ext cx="2950560" cy="494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ts val="3"/>
              </a:lnSpc>
            </a:pPr>
            <a:r>
              <a:rPr lang="ru-RU" sz="2800" b="1">
                <a:solidFill>
                  <a:srgbClr val="FFFFFF"/>
                </a:solidFill>
                <a:latin typeface="Arial"/>
                <a:ea typeface="Arial"/>
              </a:rPr>
              <a:t>-natural nano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0" y="720000"/>
            <a:ext cx="3886560" cy="10508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>
                <a:solidFill>
                  <a:srgbClr val="FFFFFF"/>
                </a:solidFill>
              </a:rPr>
              <a:t>NANO IN MEDICINE:</a:t>
            </a:r>
            <a:endParaRPr/>
          </a:p>
          <a:p>
            <a:endParaRPr/>
          </a:p>
        </p:txBody>
      </p:sp>
      <p:pic>
        <p:nvPicPr>
          <p:cNvPr id="133" name="Изображение 1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00" y="379800"/>
            <a:ext cx="4174560" cy="3938760"/>
          </a:xfrm>
          <a:prstGeom prst="rect">
            <a:avLst/>
          </a:prstGeom>
        </p:spPr>
      </p:pic>
      <p:pic>
        <p:nvPicPr>
          <p:cNvPr id="134" name="Изображение 1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000" y="5655960"/>
            <a:ext cx="3568320" cy="1614600"/>
          </a:xfrm>
          <a:prstGeom prst="rect">
            <a:avLst/>
          </a:prstGeom>
        </p:spPr>
      </p:pic>
      <p:pic>
        <p:nvPicPr>
          <p:cNvPr id="136" name="Изображение 1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6000" y="3456000"/>
            <a:ext cx="4318560" cy="3742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1327" y="2011680"/>
            <a:ext cx="55354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-improvements in diagnosing </a:t>
            </a:r>
            <a:br>
              <a:rPr lang="en-US" sz="3200" dirty="0" smtClean="0"/>
            </a:br>
            <a:r>
              <a:rPr lang="en-US" sz="3200" dirty="0" smtClean="0"/>
              <a:t>illnesses more easily; 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8633" y="4318560"/>
            <a:ext cx="50786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-treating illnesses </a:t>
            </a:r>
            <a:br>
              <a:rPr lang="en-US" sz="3200" dirty="0" smtClean="0"/>
            </a:br>
            <a:r>
              <a:rPr lang="en-US" sz="3200" dirty="0" smtClean="0"/>
              <a:t>by better targeting of drugs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Изображение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0"/>
            <a:ext cx="5182560" cy="4027680"/>
          </a:xfrm>
          <a:prstGeom prst="rect">
            <a:avLst/>
          </a:prstGeom>
        </p:spPr>
      </p:pic>
      <p:pic>
        <p:nvPicPr>
          <p:cNvPr id="72" name="Изображение 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88000"/>
            <a:ext cx="10078560" cy="3958560"/>
          </a:xfrm>
          <a:prstGeom prst="rect">
            <a:avLst/>
          </a:prstGeom>
        </p:spPr>
      </p:pic>
      <p:pic>
        <p:nvPicPr>
          <p:cNvPr id="73" name="Изображение 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3640" y="2880"/>
            <a:ext cx="4880160" cy="388404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Изображение 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-95040"/>
            <a:ext cx="10087560" cy="7653600"/>
          </a:xfrm>
          <a:prstGeom prst="rect">
            <a:avLst/>
          </a:prstGeom>
        </p:spPr>
      </p:pic>
      <p:sp>
        <p:nvSpPr>
          <p:cNvPr id="138" name="CustomShape 1"/>
          <p:cNvSpPr/>
          <p:nvPr/>
        </p:nvSpPr>
        <p:spPr>
          <a:xfrm>
            <a:off x="1944000" y="3096000"/>
            <a:ext cx="5902560" cy="1451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9600" b="1">
                <a:solidFill>
                  <a:srgbClr val="FFFF00"/>
                </a:solidFill>
              </a:rPr>
              <a:t>THE END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Изображение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8560" cy="755856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Изображение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00" y="504000"/>
            <a:ext cx="3454560" cy="3526560"/>
          </a:xfrm>
          <a:prstGeom prst="rect">
            <a:avLst/>
          </a:prstGeom>
        </p:spPr>
      </p:pic>
      <p:pic>
        <p:nvPicPr>
          <p:cNvPr id="76" name="Изображение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4000" y="2808000"/>
            <a:ext cx="4174560" cy="4102560"/>
          </a:xfrm>
          <a:prstGeom prst="rect">
            <a:avLst/>
          </a:prstGeom>
        </p:spPr>
      </p:pic>
      <p:pic>
        <p:nvPicPr>
          <p:cNvPr id="77" name="Изображение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120" y="4896000"/>
            <a:ext cx="4087440" cy="1738080"/>
          </a:xfrm>
          <a:prstGeom prst="rect">
            <a:avLst/>
          </a:prstGeom>
        </p:spPr>
      </p:pic>
      <p:sp>
        <p:nvSpPr>
          <p:cNvPr id="78" name="CustomShape 1"/>
          <p:cNvSpPr/>
          <p:nvPr/>
        </p:nvSpPr>
        <p:spPr>
          <a:xfrm>
            <a:off x="4320000" y="1512000"/>
            <a:ext cx="5759640" cy="90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800" b="1">
                <a:solidFill>
                  <a:srgbClr val="FFFFFF"/>
                </a:solidFill>
                <a:latin typeface="Arial"/>
                <a:ea typeface="Arial"/>
              </a:rPr>
              <a:t>-make devices cheaper, faster </a:t>
            </a:r>
            <a:endParaRPr/>
          </a:p>
          <a:p>
            <a:r>
              <a:rPr lang="ru-RU" sz="2800" b="1">
                <a:solidFill>
                  <a:srgbClr val="FFFFFF"/>
                </a:solidFill>
                <a:latin typeface="Arial"/>
                <a:ea typeface="Arial"/>
              </a:rPr>
              <a:t>and with more memory;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4464000" y="366120"/>
            <a:ext cx="4928040" cy="1000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>
                <a:solidFill>
                  <a:srgbClr val="E6FF00"/>
                </a:solidFill>
                <a:latin typeface="Arial"/>
                <a:ea typeface="Arial"/>
              </a:rPr>
              <a:t>Nano in computing </a:t>
            </a:r>
            <a:endParaRPr/>
          </a:p>
          <a:p>
            <a:r>
              <a:rPr lang="ru-RU" sz="3200" b="1">
                <a:solidFill>
                  <a:srgbClr val="E6FF00"/>
                </a:solidFill>
                <a:latin typeface="Arial"/>
                <a:ea typeface="Arial"/>
              </a:rPr>
              <a:t>and electronics</a:t>
            </a:r>
            <a:r>
              <a:rPr lang="ru-RU" sz="3200">
                <a:solidFill>
                  <a:srgbClr val="E6FF00"/>
                </a:solidFill>
                <a:latin typeface="Arial"/>
                <a:ea typeface="Arial"/>
              </a:rPr>
              <a:t>:</a:t>
            </a:r>
            <a:endParaRPr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096000" y="6192000"/>
            <a:ext cx="4174560" cy="862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>
                <a:solidFill>
                  <a:srgbClr val="FFFFCC"/>
                </a:solidFill>
                <a:latin typeface="Arial"/>
                <a:ea typeface="Arial"/>
              </a:rPr>
              <a:t>-better screens;</a:t>
            </a:r>
            <a:endParaRPr/>
          </a:p>
        </p:txBody>
      </p:sp>
      <p:pic>
        <p:nvPicPr>
          <p:cNvPr id="81" name="Изображение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360" y="1008000"/>
            <a:ext cx="7009920" cy="4463280"/>
          </a:xfrm>
          <a:prstGeom prst="rect">
            <a:avLst/>
          </a:prstGeom>
        </p:spPr>
      </p:pic>
      <p:sp>
        <p:nvSpPr>
          <p:cNvPr id="82" name="CustomShape 2"/>
          <p:cNvSpPr/>
          <p:nvPr/>
        </p:nvSpPr>
        <p:spPr>
          <a:xfrm>
            <a:off x="2355480" y="2736000"/>
            <a:ext cx="3907800" cy="467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600" b="1">
                <a:solidFill>
                  <a:srgbClr val="FFFF00"/>
                </a:solidFill>
              </a:rPr>
              <a:t> After                    Before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Изображение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8560" cy="755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pic>
        <p:nvPicPr>
          <p:cNvPr id="85" name="Изображение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000" cy="755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360" y="2670480"/>
            <a:ext cx="5713200" cy="3808080"/>
          </a:xfrm>
          <a:prstGeom prst="rect">
            <a:avLst/>
          </a:prstGeom>
        </p:spPr>
      </p:pic>
      <p:sp>
        <p:nvSpPr>
          <p:cNvPr id="87" name="CustomShape 1"/>
          <p:cNvSpPr/>
          <p:nvPr/>
        </p:nvSpPr>
        <p:spPr>
          <a:xfrm>
            <a:off x="648000" y="1080000"/>
            <a:ext cx="5672160" cy="1222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 dirty="0">
                <a:solidFill>
                  <a:srgbClr val="FFFFCC"/>
                </a:solidFill>
                <a:latin typeface="Arial"/>
                <a:ea typeface="Arial"/>
              </a:rPr>
              <a:t>-</a:t>
            </a:r>
            <a:r>
              <a:rPr lang="ru-RU" sz="3200" b="1" dirty="0" err="1">
                <a:solidFill>
                  <a:srgbClr val="FFFFCC"/>
                </a:solidFill>
                <a:latin typeface="Arial"/>
                <a:ea typeface="Arial"/>
              </a:rPr>
              <a:t>quick</a:t>
            </a:r>
            <a:r>
              <a:rPr lang="ru-RU" sz="3200" b="1" dirty="0">
                <a:solidFill>
                  <a:srgbClr val="FFFFCC"/>
                </a:solidFill>
                <a:latin typeface="Arial"/>
                <a:ea typeface="Arial"/>
              </a:rPr>
              <a:t> </a:t>
            </a:r>
            <a:r>
              <a:rPr lang="ru-RU" sz="3200" b="1" dirty="0" err="1">
                <a:solidFill>
                  <a:srgbClr val="FFFFCC"/>
                </a:solidFill>
                <a:latin typeface="Arial"/>
                <a:ea typeface="Arial"/>
              </a:rPr>
              <a:t>charge</a:t>
            </a:r>
            <a:r>
              <a:rPr lang="ru-RU" sz="3200" b="1" dirty="0">
                <a:solidFill>
                  <a:srgbClr val="FFFFCC"/>
                </a:solidFill>
                <a:latin typeface="Arial"/>
                <a:ea typeface="Arial"/>
              </a:rPr>
              <a:t> </a:t>
            </a:r>
            <a:r>
              <a:rPr lang="ru-RU" sz="3200" b="1" dirty="0" err="1">
                <a:solidFill>
                  <a:srgbClr val="FFFFCC"/>
                </a:solidFill>
                <a:latin typeface="Arial"/>
                <a:ea typeface="Arial"/>
              </a:rPr>
              <a:t>batteries</a:t>
            </a:r>
            <a:r>
              <a:rPr lang="ru-RU" sz="3200" b="1" dirty="0">
                <a:solidFill>
                  <a:srgbClr val="FFFFCC"/>
                </a:solidFill>
                <a:latin typeface="Arial"/>
                <a:ea typeface="Arial"/>
              </a:rPr>
              <a:t>;</a:t>
            </a:r>
            <a:endParaRPr dirty="0"/>
          </a:p>
        </p:txBody>
      </p:sp>
      <p:pic>
        <p:nvPicPr>
          <p:cNvPr id="88" name="Изображение 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2000" y="1152000"/>
            <a:ext cx="3022560" cy="2518560"/>
          </a:xfrm>
          <a:prstGeom prst="rect">
            <a:avLst/>
          </a:prstGeom>
        </p:spPr>
      </p:pic>
      <p:pic>
        <p:nvPicPr>
          <p:cNvPr id="89" name="Изображение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8000" y="4248000"/>
            <a:ext cx="1582560" cy="273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Изображение 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000" y="3456000"/>
            <a:ext cx="6119640" cy="3639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968" y="1319174"/>
            <a:ext cx="8417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Comonly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used materials: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5844"/>
            <a:ext cx="10080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Nano’s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role in building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128</Words>
  <Application>Microsoft Office PowerPoint</Application>
  <PresentationFormat>Произвольный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NANO IN COSMETICS AND PERSONAL CARE: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Orkusha Dmytro</dc:creator>
  <cp:lastModifiedBy>d.orkusha</cp:lastModifiedBy>
  <cp:revision>4</cp:revision>
  <dcterms:modified xsi:type="dcterms:W3CDTF">2013-11-25T06:47:50Z</dcterms:modified>
</cp:coreProperties>
</file>