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0DC8A-1251-4584-91F9-D3EEFCE9E5BB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D033FF-2553-4A72-9DB3-3A72DAC372EC}" type="pres">
      <dgm:prSet presAssocID="{5B20DC8A-1251-4584-91F9-D3EEFCE9E5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3EDA147-CBF2-4CA0-845C-54635911D99F}" type="presOf" srcId="{5B20DC8A-1251-4584-91F9-D3EEFCE9E5BB}" destId="{97D033FF-2553-4A72-9DB3-3A72DAC372E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68E67-52A0-4A71-8C69-2ABB0AAAC77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537922-64E8-44D2-ACA9-1D0F9B51B64A}">
      <dgm:prSet phldrT="[Текст]"/>
      <dgm:spPr/>
      <dgm:t>
        <a:bodyPr/>
        <a:lstStyle/>
        <a:p>
          <a:r>
            <a:rPr lang="en-US" dirty="0" smtClean="0"/>
            <a:t>economics</a:t>
          </a:r>
          <a:endParaRPr lang="ru-RU" dirty="0"/>
        </a:p>
      </dgm:t>
    </dgm:pt>
    <dgm:pt modelId="{CD94DA0E-9CC9-4B1B-9367-216CB4AD63F6}" type="parTrans" cxnId="{4A3A0D0E-8628-4EFC-99C0-A6DFAA7B963F}">
      <dgm:prSet/>
      <dgm:spPr/>
      <dgm:t>
        <a:bodyPr/>
        <a:lstStyle/>
        <a:p>
          <a:endParaRPr lang="ru-RU"/>
        </a:p>
      </dgm:t>
    </dgm:pt>
    <dgm:pt modelId="{050C2501-9881-4475-BA43-DB5B6314E97C}" type="sibTrans" cxnId="{4A3A0D0E-8628-4EFC-99C0-A6DFAA7B963F}">
      <dgm:prSet/>
      <dgm:spPr/>
      <dgm:t>
        <a:bodyPr/>
        <a:lstStyle/>
        <a:p>
          <a:endParaRPr lang="ru-RU"/>
        </a:p>
      </dgm:t>
    </dgm:pt>
    <dgm:pt modelId="{6B1570B0-5421-4940-BA82-D02B8E8B9D22}">
      <dgm:prSet phldrT="[Текст]"/>
      <dgm:spPr/>
      <dgm:t>
        <a:bodyPr/>
        <a:lstStyle/>
        <a:p>
          <a:r>
            <a:rPr lang="en-US" dirty="0" smtClean="0"/>
            <a:t>micro</a:t>
          </a:r>
          <a:endParaRPr lang="ru-RU" dirty="0"/>
        </a:p>
      </dgm:t>
    </dgm:pt>
    <dgm:pt modelId="{5DF728E0-C0CD-40A7-A7A5-7A1E03BB71F3}" type="parTrans" cxnId="{B035E4E6-D9D3-4DE8-BB39-70E76463D966}">
      <dgm:prSet/>
      <dgm:spPr/>
      <dgm:t>
        <a:bodyPr/>
        <a:lstStyle/>
        <a:p>
          <a:endParaRPr lang="ru-RU"/>
        </a:p>
      </dgm:t>
    </dgm:pt>
    <dgm:pt modelId="{663D8B1C-8528-4979-B483-31B40D30F706}" type="sibTrans" cxnId="{B035E4E6-D9D3-4DE8-BB39-70E76463D966}">
      <dgm:prSet/>
      <dgm:spPr/>
      <dgm:t>
        <a:bodyPr/>
        <a:lstStyle/>
        <a:p>
          <a:endParaRPr lang="ru-RU"/>
        </a:p>
      </dgm:t>
    </dgm:pt>
    <dgm:pt modelId="{25D34478-DEBE-4281-8D1C-C8894611D961}">
      <dgm:prSet phldrT="[Текст]"/>
      <dgm:spPr/>
      <dgm:t>
        <a:bodyPr/>
        <a:lstStyle/>
        <a:p>
          <a:r>
            <a:rPr lang="en-US" dirty="0" smtClean="0"/>
            <a:t>macro</a:t>
          </a:r>
          <a:endParaRPr lang="ru-RU" dirty="0"/>
        </a:p>
      </dgm:t>
    </dgm:pt>
    <dgm:pt modelId="{E1A4B167-20F8-4FB6-9FF4-D8D18FDFFA99}" type="parTrans" cxnId="{B0F2326C-C614-4BEA-BB2A-0A4A94A37D53}">
      <dgm:prSet/>
      <dgm:spPr/>
      <dgm:t>
        <a:bodyPr/>
        <a:lstStyle/>
        <a:p>
          <a:endParaRPr lang="ru-RU"/>
        </a:p>
      </dgm:t>
    </dgm:pt>
    <dgm:pt modelId="{721469FC-BFCE-41CD-99D3-FA1333D51A63}" type="sibTrans" cxnId="{B0F2326C-C614-4BEA-BB2A-0A4A94A37D53}">
      <dgm:prSet/>
      <dgm:spPr/>
      <dgm:t>
        <a:bodyPr/>
        <a:lstStyle/>
        <a:p>
          <a:endParaRPr lang="ru-RU"/>
        </a:p>
      </dgm:t>
    </dgm:pt>
    <dgm:pt modelId="{CD88BD11-943F-4961-A143-2CA5692FD4C0}" type="pres">
      <dgm:prSet presAssocID="{6A068E67-52A0-4A71-8C69-2ABB0AAAC77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5E95B2-4234-4AF7-B7BC-6F762159814B}" type="pres">
      <dgm:prSet presAssocID="{6A068E67-52A0-4A71-8C69-2ABB0AAAC770}" presName="hierFlow" presStyleCnt="0"/>
      <dgm:spPr/>
    </dgm:pt>
    <dgm:pt modelId="{82FE520D-B812-4530-BCC7-7086CDC37236}" type="pres">
      <dgm:prSet presAssocID="{6A068E67-52A0-4A71-8C69-2ABB0AAAC77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FEE9964-6F1E-4E0B-839E-781018E18B0A}" type="pres">
      <dgm:prSet presAssocID="{B5537922-64E8-44D2-ACA9-1D0F9B51B64A}" presName="Name17" presStyleCnt="0"/>
      <dgm:spPr/>
    </dgm:pt>
    <dgm:pt modelId="{A9AD0974-5315-4D58-906A-61CBC0DF107E}" type="pres">
      <dgm:prSet presAssocID="{B5537922-64E8-44D2-ACA9-1D0F9B51B64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32B32-13CF-4999-AD55-56012686AB91}" type="pres">
      <dgm:prSet presAssocID="{B5537922-64E8-44D2-ACA9-1D0F9B51B64A}" presName="hierChild2" presStyleCnt="0"/>
      <dgm:spPr/>
    </dgm:pt>
    <dgm:pt modelId="{EDF736B1-6FD7-4CF3-9A5F-9172F014E100}" type="pres">
      <dgm:prSet presAssocID="{5DF728E0-C0CD-40A7-A7A5-7A1E03BB71F3}" presName="Name25" presStyleLbl="parChTrans1D2" presStyleIdx="0" presStyleCnt="2"/>
      <dgm:spPr/>
    </dgm:pt>
    <dgm:pt modelId="{25E71D7E-167B-4FF4-9366-EF1529A440EA}" type="pres">
      <dgm:prSet presAssocID="{5DF728E0-C0CD-40A7-A7A5-7A1E03BB71F3}" presName="connTx" presStyleLbl="parChTrans1D2" presStyleIdx="0" presStyleCnt="2"/>
      <dgm:spPr/>
    </dgm:pt>
    <dgm:pt modelId="{73A70D0A-3B9C-405A-99A3-E0BFD2179653}" type="pres">
      <dgm:prSet presAssocID="{6B1570B0-5421-4940-BA82-D02B8E8B9D22}" presName="Name30" presStyleCnt="0"/>
      <dgm:spPr/>
    </dgm:pt>
    <dgm:pt modelId="{D32D4D37-18AA-4B9A-A3E8-522DA72B8860}" type="pres">
      <dgm:prSet presAssocID="{6B1570B0-5421-4940-BA82-D02B8E8B9D22}" presName="level2Shape" presStyleLbl="node2" presStyleIdx="0" presStyleCnt="2"/>
      <dgm:spPr/>
      <dgm:t>
        <a:bodyPr/>
        <a:lstStyle/>
        <a:p>
          <a:endParaRPr lang="ru-RU"/>
        </a:p>
      </dgm:t>
    </dgm:pt>
    <dgm:pt modelId="{5ABE4F55-1A28-4B9D-85F6-A89F7F675F38}" type="pres">
      <dgm:prSet presAssocID="{6B1570B0-5421-4940-BA82-D02B8E8B9D22}" presName="hierChild3" presStyleCnt="0"/>
      <dgm:spPr/>
    </dgm:pt>
    <dgm:pt modelId="{9B007E14-0786-462A-BA72-47D31642C6DB}" type="pres">
      <dgm:prSet presAssocID="{E1A4B167-20F8-4FB6-9FF4-D8D18FDFFA99}" presName="Name25" presStyleLbl="parChTrans1D2" presStyleIdx="1" presStyleCnt="2"/>
      <dgm:spPr/>
    </dgm:pt>
    <dgm:pt modelId="{88AB5718-A323-46A8-AF5A-EF323CC6F18F}" type="pres">
      <dgm:prSet presAssocID="{E1A4B167-20F8-4FB6-9FF4-D8D18FDFFA99}" presName="connTx" presStyleLbl="parChTrans1D2" presStyleIdx="1" presStyleCnt="2"/>
      <dgm:spPr/>
    </dgm:pt>
    <dgm:pt modelId="{829162F3-7393-4C22-A33B-3D2023652AD2}" type="pres">
      <dgm:prSet presAssocID="{25D34478-DEBE-4281-8D1C-C8894611D961}" presName="Name30" presStyleCnt="0"/>
      <dgm:spPr/>
    </dgm:pt>
    <dgm:pt modelId="{FF85FEF5-D5F6-4C29-B41A-B7C59635C350}" type="pres">
      <dgm:prSet presAssocID="{25D34478-DEBE-4281-8D1C-C8894611D961}" presName="level2Shape" presStyleLbl="node2" presStyleIdx="1" presStyleCnt="2"/>
      <dgm:spPr/>
    </dgm:pt>
    <dgm:pt modelId="{F6F7B3A0-C8DD-4BFC-BCC7-E97743B68E4D}" type="pres">
      <dgm:prSet presAssocID="{25D34478-DEBE-4281-8D1C-C8894611D961}" presName="hierChild3" presStyleCnt="0"/>
      <dgm:spPr/>
    </dgm:pt>
    <dgm:pt modelId="{713BBE62-CEF1-49B6-A748-1059796FA91C}" type="pres">
      <dgm:prSet presAssocID="{6A068E67-52A0-4A71-8C69-2ABB0AAAC770}" presName="bgShapesFlow" presStyleCnt="0"/>
      <dgm:spPr/>
    </dgm:pt>
  </dgm:ptLst>
  <dgm:cxnLst>
    <dgm:cxn modelId="{7544EDC1-876A-48BD-81CD-4D6A9874BEE5}" type="presOf" srcId="{B5537922-64E8-44D2-ACA9-1D0F9B51B64A}" destId="{A9AD0974-5315-4D58-906A-61CBC0DF107E}" srcOrd="0" destOrd="0" presId="urn:microsoft.com/office/officeart/2005/8/layout/hierarchy5"/>
    <dgm:cxn modelId="{B0F2326C-C614-4BEA-BB2A-0A4A94A37D53}" srcId="{B5537922-64E8-44D2-ACA9-1D0F9B51B64A}" destId="{25D34478-DEBE-4281-8D1C-C8894611D961}" srcOrd="1" destOrd="0" parTransId="{E1A4B167-20F8-4FB6-9FF4-D8D18FDFFA99}" sibTransId="{721469FC-BFCE-41CD-99D3-FA1333D51A63}"/>
    <dgm:cxn modelId="{B07676F3-6464-40C7-A2EC-6112764DD6AF}" type="presOf" srcId="{E1A4B167-20F8-4FB6-9FF4-D8D18FDFFA99}" destId="{88AB5718-A323-46A8-AF5A-EF323CC6F18F}" srcOrd="1" destOrd="0" presId="urn:microsoft.com/office/officeart/2005/8/layout/hierarchy5"/>
    <dgm:cxn modelId="{4A3A0D0E-8628-4EFC-99C0-A6DFAA7B963F}" srcId="{6A068E67-52A0-4A71-8C69-2ABB0AAAC770}" destId="{B5537922-64E8-44D2-ACA9-1D0F9B51B64A}" srcOrd="0" destOrd="0" parTransId="{CD94DA0E-9CC9-4B1B-9367-216CB4AD63F6}" sibTransId="{050C2501-9881-4475-BA43-DB5B6314E97C}"/>
    <dgm:cxn modelId="{7DE4DF3F-A6E8-42FA-9929-BE29BCB271BC}" type="presOf" srcId="{E1A4B167-20F8-4FB6-9FF4-D8D18FDFFA99}" destId="{9B007E14-0786-462A-BA72-47D31642C6DB}" srcOrd="0" destOrd="0" presId="urn:microsoft.com/office/officeart/2005/8/layout/hierarchy5"/>
    <dgm:cxn modelId="{238652CC-5F7D-4619-B308-1D5001F90622}" type="presOf" srcId="{5DF728E0-C0CD-40A7-A7A5-7A1E03BB71F3}" destId="{25E71D7E-167B-4FF4-9366-EF1529A440EA}" srcOrd="1" destOrd="0" presId="urn:microsoft.com/office/officeart/2005/8/layout/hierarchy5"/>
    <dgm:cxn modelId="{B035E4E6-D9D3-4DE8-BB39-70E76463D966}" srcId="{B5537922-64E8-44D2-ACA9-1D0F9B51B64A}" destId="{6B1570B0-5421-4940-BA82-D02B8E8B9D22}" srcOrd="0" destOrd="0" parTransId="{5DF728E0-C0CD-40A7-A7A5-7A1E03BB71F3}" sibTransId="{663D8B1C-8528-4979-B483-31B40D30F706}"/>
    <dgm:cxn modelId="{7EF940B8-ED34-4D90-9CF1-1EC16E681A93}" type="presOf" srcId="{6A068E67-52A0-4A71-8C69-2ABB0AAAC770}" destId="{CD88BD11-943F-4961-A143-2CA5692FD4C0}" srcOrd="0" destOrd="0" presId="urn:microsoft.com/office/officeart/2005/8/layout/hierarchy5"/>
    <dgm:cxn modelId="{11BAEA96-1070-46FA-8446-BF52AD2408AE}" type="presOf" srcId="{25D34478-DEBE-4281-8D1C-C8894611D961}" destId="{FF85FEF5-D5F6-4C29-B41A-B7C59635C350}" srcOrd="0" destOrd="0" presId="urn:microsoft.com/office/officeart/2005/8/layout/hierarchy5"/>
    <dgm:cxn modelId="{AB6F35F5-1A34-4206-838E-20A3D2DF93EE}" type="presOf" srcId="{5DF728E0-C0CD-40A7-A7A5-7A1E03BB71F3}" destId="{EDF736B1-6FD7-4CF3-9A5F-9172F014E100}" srcOrd="0" destOrd="0" presId="urn:microsoft.com/office/officeart/2005/8/layout/hierarchy5"/>
    <dgm:cxn modelId="{0E553C0B-B43D-41FC-8EEA-0469E058BC0C}" type="presOf" srcId="{6B1570B0-5421-4940-BA82-D02B8E8B9D22}" destId="{D32D4D37-18AA-4B9A-A3E8-522DA72B8860}" srcOrd="0" destOrd="0" presId="urn:microsoft.com/office/officeart/2005/8/layout/hierarchy5"/>
    <dgm:cxn modelId="{008BED32-C9DE-4A50-9CFF-E2E8DBAC6F95}" type="presParOf" srcId="{CD88BD11-943F-4961-A143-2CA5692FD4C0}" destId="{AA5E95B2-4234-4AF7-B7BC-6F762159814B}" srcOrd="0" destOrd="0" presId="urn:microsoft.com/office/officeart/2005/8/layout/hierarchy5"/>
    <dgm:cxn modelId="{C2E5B0D6-43B7-4E0D-8449-CA29E6400E5E}" type="presParOf" srcId="{AA5E95B2-4234-4AF7-B7BC-6F762159814B}" destId="{82FE520D-B812-4530-BCC7-7086CDC37236}" srcOrd="0" destOrd="0" presId="urn:microsoft.com/office/officeart/2005/8/layout/hierarchy5"/>
    <dgm:cxn modelId="{5A13B631-F853-45DD-AC21-79AE623F384C}" type="presParOf" srcId="{82FE520D-B812-4530-BCC7-7086CDC37236}" destId="{1FEE9964-6F1E-4E0B-839E-781018E18B0A}" srcOrd="0" destOrd="0" presId="urn:microsoft.com/office/officeart/2005/8/layout/hierarchy5"/>
    <dgm:cxn modelId="{12DACF3D-22C6-4A27-BA1B-F92A4B230E7B}" type="presParOf" srcId="{1FEE9964-6F1E-4E0B-839E-781018E18B0A}" destId="{A9AD0974-5315-4D58-906A-61CBC0DF107E}" srcOrd="0" destOrd="0" presId="urn:microsoft.com/office/officeart/2005/8/layout/hierarchy5"/>
    <dgm:cxn modelId="{5B8580F1-B21D-4CCC-95CE-89DCD3F360A4}" type="presParOf" srcId="{1FEE9964-6F1E-4E0B-839E-781018E18B0A}" destId="{F4332B32-13CF-4999-AD55-56012686AB91}" srcOrd="1" destOrd="0" presId="urn:microsoft.com/office/officeart/2005/8/layout/hierarchy5"/>
    <dgm:cxn modelId="{98377A3F-FDA5-4C90-8DD9-11498FC8155D}" type="presParOf" srcId="{F4332B32-13CF-4999-AD55-56012686AB91}" destId="{EDF736B1-6FD7-4CF3-9A5F-9172F014E100}" srcOrd="0" destOrd="0" presId="urn:microsoft.com/office/officeart/2005/8/layout/hierarchy5"/>
    <dgm:cxn modelId="{1B26655D-1DA7-4778-8B37-CD3C93963F35}" type="presParOf" srcId="{EDF736B1-6FD7-4CF3-9A5F-9172F014E100}" destId="{25E71D7E-167B-4FF4-9366-EF1529A440EA}" srcOrd="0" destOrd="0" presId="urn:microsoft.com/office/officeart/2005/8/layout/hierarchy5"/>
    <dgm:cxn modelId="{C39D2FCC-C01A-4684-ACE8-3DCFBF652F7D}" type="presParOf" srcId="{F4332B32-13CF-4999-AD55-56012686AB91}" destId="{73A70D0A-3B9C-405A-99A3-E0BFD2179653}" srcOrd="1" destOrd="0" presId="urn:microsoft.com/office/officeart/2005/8/layout/hierarchy5"/>
    <dgm:cxn modelId="{CA47CF4E-6AFE-40CE-9802-35B0BA55651E}" type="presParOf" srcId="{73A70D0A-3B9C-405A-99A3-E0BFD2179653}" destId="{D32D4D37-18AA-4B9A-A3E8-522DA72B8860}" srcOrd="0" destOrd="0" presId="urn:microsoft.com/office/officeart/2005/8/layout/hierarchy5"/>
    <dgm:cxn modelId="{B34E7681-DE4D-4B1A-985A-C73A225A06AE}" type="presParOf" srcId="{73A70D0A-3B9C-405A-99A3-E0BFD2179653}" destId="{5ABE4F55-1A28-4B9D-85F6-A89F7F675F38}" srcOrd="1" destOrd="0" presId="urn:microsoft.com/office/officeart/2005/8/layout/hierarchy5"/>
    <dgm:cxn modelId="{AB00100F-6044-4F8B-8DFB-1BEF2BF7F188}" type="presParOf" srcId="{F4332B32-13CF-4999-AD55-56012686AB91}" destId="{9B007E14-0786-462A-BA72-47D31642C6DB}" srcOrd="2" destOrd="0" presId="urn:microsoft.com/office/officeart/2005/8/layout/hierarchy5"/>
    <dgm:cxn modelId="{FE7AF292-961B-48EE-8E8D-E9C026EFE214}" type="presParOf" srcId="{9B007E14-0786-462A-BA72-47D31642C6DB}" destId="{88AB5718-A323-46A8-AF5A-EF323CC6F18F}" srcOrd="0" destOrd="0" presId="urn:microsoft.com/office/officeart/2005/8/layout/hierarchy5"/>
    <dgm:cxn modelId="{B605B51B-6252-43C2-BBB4-9D6A259B82AB}" type="presParOf" srcId="{F4332B32-13CF-4999-AD55-56012686AB91}" destId="{829162F3-7393-4C22-A33B-3D2023652AD2}" srcOrd="3" destOrd="0" presId="urn:microsoft.com/office/officeart/2005/8/layout/hierarchy5"/>
    <dgm:cxn modelId="{B6929EC6-4BA1-4185-8FCF-410117493BC6}" type="presParOf" srcId="{829162F3-7393-4C22-A33B-3D2023652AD2}" destId="{FF85FEF5-D5F6-4C29-B41A-B7C59635C350}" srcOrd="0" destOrd="0" presId="urn:microsoft.com/office/officeart/2005/8/layout/hierarchy5"/>
    <dgm:cxn modelId="{DDFD1735-04B6-44B0-AD4A-B9BC88231E2D}" type="presParOf" srcId="{829162F3-7393-4C22-A33B-3D2023652AD2}" destId="{F6F7B3A0-C8DD-4BFC-BCC7-E97743B68E4D}" srcOrd="1" destOrd="0" presId="urn:microsoft.com/office/officeart/2005/8/layout/hierarchy5"/>
    <dgm:cxn modelId="{A91E14BB-4BB7-46E3-9034-670033FCAF83}" type="presParOf" srcId="{CD88BD11-943F-4961-A143-2CA5692FD4C0}" destId="{713BBE62-CEF1-49B6-A748-1059796FA91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AD0974-5315-4D58-906A-61CBC0DF107E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economics</a:t>
          </a:r>
          <a:endParaRPr lang="ru-RU" sz="4300" kern="1200" dirty="0"/>
        </a:p>
      </dsp:txBody>
      <dsp:txXfrm>
        <a:off x="0" y="1397000"/>
        <a:ext cx="2539999" cy="1269999"/>
      </dsp:txXfrm>
    </dsp:sp>
    <dsp:sp modelId="{EDF736B1-6FD7-4CF3-9A5F-9172F014E100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3016719" y="1635594"/>
        <a:ext cx="62560" cy="62560"/>
      </dsp:txXfrm>
    </dsp:sp>
    <dsp:sp modelId="{D32D4D37-18AA-4B9A-A3E8-522DA72B8860}">
      <dsp:nvSpPr>
        <dsp:cNvPr id="0" name=""/>
        <dsp:cNvSpPr/>
      </dsp:nvSpPr>
      <dsp:spPr>
        <a:xfrm>
          <a:off x="3555999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micro</a:t>
          </a:r>
          <a:endParaRPr lang="ru-RU" sz="4300" kern="1200" dirty="0"/>
        </a:p>
      </dsp:txBody>
      <dsp:txXfrm>
        <a:off x="3555999" y="666750"/>
        <a:ext cx="2539999" cy="1269999"/>
      </dsp:txXfrm>
    </dsp:sp>
    <dsp:sp modelId="{9B007E14-0786-462A-BA72-47D31642C6DB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3016719" y="2365844"/>
        <a:ext cx="62560" cy="62560"/>
      </dsp:txXfrm>
    </dsp:sp>
    <dsp:sp modelId="{FF85FEF5-D5F6-4C29-B41A-B7C59635C350}">
      <dsp:nvSpPr>
        <dsp:cNvPr id="0" name=""/>
        <dsp:cNvSpPr/>
      </dsp:nvSpPr>
      <dsp:spPr>
        <a:xfrm>
          <a:off x="3555999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macro</a:t>
          </a:r>
          <a:endParaRPr lang="ru-RU" sz="4300" kern="1200" dirty="0"/>
        </a:p>
      </dsp:txBody>
      <dsp:txXfrm>
        <a:off x="3555999" y="2127250"/>
        <a:ext cx="2539999" cy="126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39999">
              <a:schemeClr val="accent1">
                <a:lumMod val="75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F85E-F9A5-40EC-9EEE-AD9296F91BF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AF40-4070-41D2-9846-F70A954EB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Monetarism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2.cdn.turner.com/money/dam/assets/130319140943-stock-market-economy-americans-opinion-620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408712" cy="2991619"/>
          </a:xfrm>
          <a:prstGeom prst="rect">
            <a:avLst/>
          </a:prstGeom>
          <a:noFill/>
        </p:spPr>
      </p:pic>
      <p:pic>
        <p:nvPicPr>
          <p:cNvPr id="23556" name="Picture 4" descr="http://2.bp.blogspot.com/-7GmTHu5t84Q/UAvwRUzjA2I/AAAAAAAAA9o/9TA7I-NU5xc/s1600/interior-of-market-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408712" cy="33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Minimize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corporationsole.org/wp-content/uploads/2012/09/Tax-Exempt-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904656" cy="391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ealthylifestyleplus.com/wp-content/uploads/2012/06/budget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95753" cy="473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Inflation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i.telegraph.co.uk/multimedia/archive/01811/inflation_18110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12768" cy="431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isblogisforwomen.com/wp-content/uploads/2012/02/no.gif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84775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infin.com.ua/files/image/1312832401_200704147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8625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Monetarism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0" dirty="0" smtClean="0">
                <a:solidFill>
                  <a:schemeClr val="bg1"/>
                </a:solidFill>
              </a:rPr>
              <a:t>Economics</a:t>
            </a:r>
          </a:p>
          <a:p>
            <a:pPr algn="ctr">
              <a:buNone/>
            </a:pPr>
            <a:r>
              <a:rPr lang="en-US" sz="20000" dirty="0" smtClean="0">
                <a:solidFill>
                  <a:schemeClr val="bg1"/>
                </a:solidFill>
              </a:rPr>
              <a:t>?</a:t>
            </a:r>
            <a:endParaRPr lang="ru-RU" sz="2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95536" y="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547664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Micro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eddleassociates.com/Portals/42/images/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3810000" cy="2552700"/>
          </a:xfrm>
          <a:prstGeom prst="rect">
            <a:avLst/>
          </a:prstGeom>
          <a:noFill/>
        </p:spPr>
      </p:pic>
      <p:pic>
        <p:nvPicPr>
          <p:cNvPr id="3076" name="Picture 4" descr="http://www.topnews.in/usa/files/income-househo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Macro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50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Monetarism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Milton Friedman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achievement.org/achievers/fri0/headers/fri0_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541460" cy="258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Money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3.amazonaws.com/rapgenius/filepicker%2FgkTHRLQsyzS3MggKloYA_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82078"/>
            <a:ext cx="7920880" cy="527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21506" idx="1"/>
          </p:cNvCxnSpPr>
          <p:nvPr/>
        </p:nvCxnSpPr>
        <p:spPr>
          <a:xfrm flipH="1">
            <a:off x="3419872" y="1545382"/>
            <a:ext cx="1728192" cy="11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08" name="Picture 4" descr="http://problogservice.com/images/Bag-of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153812" cy="3358183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076056" y="2996952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10" name="Picture 6" descr="http://upload.wikimedia.org/wikipedia/commons/4/48/Moore_Street_market,_Dub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3890266" cy="2592288"/>
          </a:xfrm>
          <a:prstGeom prst="rect">
            <a:avLst/>
          </a:prstGeom>
          <a:noFill/>
        </p:spPr>
      </p:pic>
      <p:sp>
        <p:nvSpPr>
          <p:cNvPr id="17" name="Умножение 16"/>
          <p:cNvSpPr/>
          <p:nvPr/>
        </p:nvSpPr>
        <p:spPr>
          <a:xfrm>
            <a:off x="4788024" y="2924944"/>
            <a:ext cx="1368152" cy="122413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Monetarism</vt:lpstr>
      <vt:lpstr>Слайд 2</vt:lpstr>
      <vt:lpstr>Слайд 3</vt:lpstr>
      <vt:lpstr>Micro</vt:lpstr>
      <vt:lpstr>Macro</vt:lpstr>
      <vt:lpstr>Monetarism</vt:lpstr>
      <vt:lpstr>Milton Friedman</vt:lpstr>
      <vt:lpstr>Money</vt:lpstr>
      <vt:lpstr>Слайд 9</vt:lpstr>
      <vt:lpstr>Слайд 10</vt:lpstr>
      <vt:lpstr>Minimize</vt:lpstr>
      <vt:lpstr>Слайд 12</vt:lpstr>
      <vt:lpstr>Inflation</vt:lpstr>
      <vt:lpstr>Слайд 14</vt:lpstr>
      <vt:lpstr>Слайд 15</vt:lpstr>
      <vt:lpstr>Monetarism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Сабадыр</dc:creator>
  <cp:lastModifiedBy>Сабадыр</cp:lastModifiedBy>
  <cp:revision>24</cp:revision>
  <dcterms:created xsi:type="dcterms:W3CDTF">2013-11-08T19:04:30Z</dcterms:created>
  <dcterms:modified xsi:type="dcterms:W3CDTF">2013-11-17T19:08:39Z</dcterms:modified>
</cp:coreProperties>
</file>